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48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3571CF-2A6E-430E-A741-FDE324BE28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3608847-3057-4E16-AC8D-832992EDD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5282801-6748-494B-8592-2676048AA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2939BF6-4BA7-4DD0-A0FA-0BAD4481A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61642E4-928B-4FAF-A6E4-F10B1FA36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440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24174B-13E2-43F2-AF75-A645F968D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9C5A29-8021-49D4-AED8-ECDF8C1BF8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C092D3-51F2-4029-9CE3-61284E583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88E10C-2476-4001-921B-DDE795300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BE2B7A-DB49-4C9F-A6AD-F5BDCC9D9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147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E0B3BA1-AF34-4ACE-819E-3023FB1D37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A229A0D-C76E-49F1-AE8B-3A6F632233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B01980-F9AE-4B94-A282-10BDC4011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EB12E5-96D6-4D20-9E65-E572F762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E264A4-E837-4739-B15B-FA75B2B656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552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109845-CF9A-4FCE-B251-9B03E71E3D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F81B3D-69E0-482E-862C-E70C85ADC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2FC8E5-4054-4D7B-9232-93AC8096F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AA572D-80DA-4C36-94D6-10AC8DC37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480424-ABFE-40AB-BC97-8A8AF6F2B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5430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5561BC-B3BF-42FB-B4B9-C5E137518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4725024-DC1E-4667-8E97-E9AF956043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4B2F3F-C717-4157-8E15-048F8E929C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94EA49-4AB7-4B3C-96B7-F39BA4F55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685807-C121-4222-A781-15D9771F7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731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EF365-3A1E-4BF3-926E-0744D696D3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ADEC6B-F627-4826-83A2-74B20588E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9B68382-CAFE-4AC5-88D2-8291E7CD2C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3468C72-BDBF-48B2-A3FB-911811A07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CFAF2B-3847-414C-B56A-D3CC84B1D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D643331-E0F8-404D-96F5-96DC81159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30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CAB395-4A01-4BA9-9BE8-AFBABEDD1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8F0850-F021-4024-A0C1-85F96B036B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37B730-D905-4C10-95A2-2457092280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E3BB17A-ED54-41C0-8FAF-C6722216E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DD30D35-0646-433C-B9DA-C3C85EF99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A68A46B-3948-4D7C-BC10-66596FC77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6B33F2A-649A-4052-97E6-A6FE452A7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2D1EDD2-D9FB-4985-9FA0-0E51B66A9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1638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051A58-5A43-4EBD-99CD-9EC29772B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D264F1B-5B35-404F-AD25-9CA54022B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8AF39D3-BA16-4B4F-8F65-86037F959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2590C44-5F81-4485-9679-1C924A236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1495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4F48349-ECA3-4342-BD0B-79882087D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396EF90-2459-4CE3-BD9D-B5B1E7C9C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887203D-DEDA-4D48-9F73-469A7C135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921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7A73D-9C67-4E83-B362-833D51ADA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E797CC-1747-46E3-A68F-219375C66C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CB1B2EB-74F1-421F-9C00-73D0EF60C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51A9DB9-FACD-4303-B141-D8AA1766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49A889-01AD-4B65-BBD8-01A61907A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FD7215-A6EB-4C0F-AFF5-53B0D6CF5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467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29E9B6-D9F0-4DC9-A728-1D05F4A8E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3ED1914-2B15-4DE5-8F78-28CEFAE39F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8D850FD-3045-49CC-B690-3933F58CC1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A2F2E9-0F15-42FA-BB7A-6EE8A8D9A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F2D5C8-4334-4221-9551-E29CCC233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CD29D-BEDE-4F97-BD14-E2AD60C1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240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672AD47-CE5D-467F-AB10-DE84E118B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E1C41DA-8BA8-495F-B9AF-593EA7A752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F6B68D4-A0C7-4986-AC9F-44C85CA7D2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D86939-0A25-43A4-B682-8D43F6B77436}" type="datetimeFigureOut">
              <a:rPr kumimoji="1" lang="ja-JP" altLang="en-US" smtClean="0"/>
              <a:t>2021/7/15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76B43D-13F4-4BBC-8AFC-68E1D6E201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C109AFF-3B86-490C-B102-81B9CDA3F7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1F017-E4E5-4F3F-8940-84A5E9D481A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542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4710B8EA-538B-45D3-BDA3-906B72A6CC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8974892"/>
              </p:ext>
            </p:extLst>
          </p:nvPr>
        </p:nvGraphicFramePr>
        <p:xfrm>
          <a:off x="664838" y="515480"/>
          <a:ext cx="4528598" cy="2468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71324">
                  <a:extLst>
                    <a:ext uri="{9D8B030D-6E8A-4147-A177-3AD203B41FA5}">
                      <a16:colId xmlns:a16="http://schemas.microsoft.com/office/drawing/2014/main" val="874069690"/>
                    </a:ext>
                  </a:extLst>
                </a:gridCol>
                <a:gridCol w="2157274">
                  <a:extLst>
                    <a:ext uri="{9D8B030D-6E8A-4147-A177-3AD203B41FA5}">
                      <a16:colId xmlns:a16="http://schemas.microsoft.com/office/drawing/2014/main" val="13627251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1" dirty="0"/>
                        <a:t>赤</a:t>
                      </a: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4800" b="1" dirty="0"/>
                        <a:t>  4</a:t>
                      </a:r>
                      <a:r>
                        <a:rPr kumimoji="1" lang="ja-JP" altLang="en-US" sz="4800" b="1" dirty="0"/>
                        <a:t>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5133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1" dirty="0"/>
                        <a:t>青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4800" b="1" dirty="0"/>
                        <a:t>10</a:t>
                      </a:r>
                      <a:r>
                        <a:rPr kumimoji="1" lang="ja-JP" altLang="en-US" sz="4800" b="1" dirty="0"/>
                        <a:t>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2827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b="1" dirty="0"/>
                        <a:t>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4800" b="1" dirty="0"/>
                        <a:t>  2</a:t>
                      </a:r>
                      <a:r>
                        <a:rPr kumimoji="1" lang="ja-JP" altLang="en-US" sz="4800" b="1" dirty="0"/>
                        <a:t>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7508801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5584055" y="1395977"/>
            <a:ext cx="6340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どれが一番長いでしょう。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3C83299-36F5-4DE7-95B6-250CCBEAE733}"/>
              </a:ext>
            </a:extLst>
          </p:cNvPr>
          <p:cNvSpPr txBox="1"/>
          <p:nvPr/>
        </p:nvSpPr>
        <p:spPr>
          <a:xfrm>
            <a:off x="1557647" y="3242660"/>
            <a:ext cx="73661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赤と白どちらが長いでしょう。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FEDD1C9-7790-4309-89D1-A7A87D3FB52E}"/>
              </a:ext>
            </a:extLst>
          </p:cNvPr>
          <p:cNvSpPr txBox="1"/>
          <p:nvPr/>
        </p:nvSpPr>
        <p:spPr>
          <a:xfrm>
            <a:off x="2694137" y="3950546"/>
            <a:ext cx="63401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どちらが何ｍ長いですか。</a:t>
            </a:r>
          </a:p>
        </p:txBody>
      </p:sp>
    </p:spTree>
    <p:extLst>
      <p:ext uri="{BB962C8B-B14F-4D97-AF65-F5344CB8AC3E}">
        <p14:creationId xmlns:p14="http://schemas.microsoft.com/office/powerpoint/2010/main" val="392336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5385100" y="213651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8C3F22-72B4-47B5-B845-693E8ADA5F38}"/>
              </a:ext>
            </a:extLst>
          </p:cNvPr>
          <p:cNvSpPr/>
          <p:nvPr/>
        </p:nvSpPr>
        <p:spPr>
          <a:xfrm>
            <a:off x="1070620" y="1055324"/>
            <a:ext cx="2160000" cy="676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966D49-C3DC-447A-B0F2-9FCEE57029AD}"/>
              </a:ext>
            </a:extLst>
          </p:cNvPr>
          <p:cNvSpPr/>
          <p:nvPr/>
        </p:nvSpPr>
        <p:spPr>
          <a:xfrm>
            <a:off x="1065100" y="155308"/>
            <a:ext cx="4320000" cy="676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3388538" y="115394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CDF98C-DA66-407C-BA0D-6C00A7FF95B0}"/>
              </a:ext>
            </a:extLst>
          </p:cNvPr>
          <p:cNvSpPr txBox="1"/>
          <p:nvPr/>
        </p:nvSpPr>
        <p:spPr>
          <a:xfrm>
            <a:off x="93469" y="1885362"/>
            <a:ext cx="11394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どちらを</a:t>
            </a:r>
            <a:r>
              <a:rPr kumimoji="1" lang="ja-JP" altLang="en-US" sz="4000" b="1" dirty="0"/>
              <a:t>もと（１）</a:t>
            </a:r>
            <a:r>
              <a:rPr kumimoji="1" lang="ja-JP" altLang="en-US" sz="4000" dirty="0"/>
              <a:t>にしてくらべているのかな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2404992" y="2602739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赤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838830" y="4454042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3091692" y="4344705"/>
            <a:ext cx="39784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４</a:t>
            </a:r>
            <a:r>
              <a:rPr kumimoji="1" lang="en-US" altLang="ja-JP" sz="6000" b="1" dirty="0"/>
              <a:t>÷</a:t>
            </a:r>
            <a:r>
              <a:rPr kumimoji="1" lang="ja-JP" altLang="en-US" sz="6000" b="1" dirty="0"/>
              <a:t>２＝</a:t>
            </a:r>
            <a:r>
              <a:rPr kumimoji="1" lang="en-US" altLang="ja-JP" sz="6000" b="1" dirty="0"/>
              <a:t>2</a:t>
            </a:r>
            <a:r>
              <a:rPr kumimoji="1" lang="ja-JP" altLang="en-US" sz="4000" b="1" dirty="0"/>
              <a:t>　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E927480-1CA7-4035-93C4-A02D29A867A4}"/>
              </a:ext>
            </a:extLst>
          </p:cNvPr>
          <p:cNvSpPr txBox="1"/>
          <p:nvPr/>
        </p:nvSpPr>
        <p:spPr>
          <a:xfrm>
            <a:off x="2802022" y="131148"/>
            <a:ext cx="201711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/>
              <a:t>赤</a:t>
            </a:r>
            <a:r>
              <a:rPr kumimoji="1" lang="en-US" altLang="ja-JP" sz="4400" b="1" dirty="0"/>
              <a:t>4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75AFCC4-6BB8-42BD-A4D4-D1DD7FF1AB80}"/>
              </a:ext>
            </a:extLst>
          </p:cNvPr>
          <p:cNvSpPr txBox="1"/>
          <p:nvPr/>
        </p:nvSpPr>
        <p:spPr>
          <a:xfrm>
            <a:off x="1608564" y="1046952"/>
            <a:ext cx="172354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白</a:t>
            </a:r>
            <a:r>
              <a:rPr kumimoji="1" lang="en-US" altLang="ja-JP" sz="4400" b="1" dirty="0"/>
              <a:t>2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EB3218A-3E86-4341-8542-0295E5BD8AF2}"/>
              </a:ext>
            </a:extLst>
          </p:cNvPr>
          <p:cNvSpPr txBox="1"/>
          <p:nvPr/>
        </p:nvSpPr>
        <p:spPr>
          <a:xfrm>
            <a:off x="3091692" y="5094790"/>
            <a:ext cx="1206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赤は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B02E7B6-D2E4-4CAE-A12A-E104DC062958}"/>
              </a:ext>
            </a:extLst>
          </p:cNvPr>
          <p:cNvSpPr txBox="1"/>
          <p:nvPr/>
        </p:nvSpPr>
        <p:spPr>
          <a:xfrm>
            <a:off x="2054484" y="3382722"/>
            <a:ext cx="55285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赤は白の何倍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9606F4E4-AE53-4FA0-B144-289FD805B208}"/>
              </a:ext>
            </a:extLst>
          </p:cNvPr>
          <p:cNvSpPr/>
          <p:nvPr/>
        </p:nvSpPr>
        <p:spPr>
          <a:xfrm>
            <a:off x="5385100" y="2602739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0083F3A-0A73-471C-94E9-039DC75D3A1C}"/>
              </a:ext>
            </a:extLst>
          </p:cNvPr>
          <p:cNvSpPr txBox="1"/>
          <p:nvPr/>
        </p:nvSpPr>
        <p:spPr>
          <a:xfrm>
            <a:off x="4686913" y="5094790"/>
            <a:ext cx="1487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白の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4F055DD-4BC0-4393-8E61-4943C19F1E5E}"/>
              </a:ext>
            </a:extLst>
          </p:cNvPr>
          <p:cNvSpPr txBox="1"/>
          <p:nvPr/>
        </p:nvSpPr>
        <p:spPr>
          <a:xfrm>
            <a:off x="6279528" y="5056136"/>
            <a:ext cx="790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365D563-DB79-40CA-8861-92920FB99244}"/>
              </a:ext>
            </a:extLst>
          </p:cNvPr>
          <p:cNvSpPr txBox="1"/>
          <p:nvPr/>
        </p:nvSpPr>
        <p:spPr>
          <a:xfrm>
            <a:off x="7583009" y="4902248"/>
            <a:ext cx="40470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答え　２倍</a:t>
            </a:r>
          </a:p>
        </p:txBody>
      </p:sp>
    </p:spTree>
    <p:extLst>
      <p:ext uri="{BB962C8B-B14F-4D97-AF65-F5344CB8AC3E}">
        <p14:creationId xmlns:p14="http://schemas.microsoft.com/office/powerpoint/2010/main" val="2953776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/>
      <p:bldP spid="13" grpId="0"/>
      <p:bldP spid="14" grpId="0"/>
      <p:bldP spid="15" grpId="0"/>
      <p:bldP spid="26" grpId="0"/>
      <p:bldP spid="27" grpId="0"/>
      <p:bldP spid="30" grpId="0"/>
      <p:bldP spid="17" grpId="0"/>
      <p:bldP spid="2" grpId="0" animBg="1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11240109" y="44866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8C3F22-72B4-47B5-B845-693E8ADA5F38}"/>
              </a:ext>
            </a:extLst>
          </p:cNvPr>
          <p:cNvSpPr/>
          <p:nvPr/>
        </p:nvSpPr>
        <p:spPr>
          <a:xfrm>
            <a:off x="464931" y="1041897"/>
            <a:ext cx="2160000" cy="676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966D49-C3DC-447A-B0F2-9FCEE57029AD}"/>
              </a:ext>
            </a:extLst>
          </p:cNvPr>
          <p:cNvSpPr/>
          <p:nvPr/>
        </p:nvSpPr>
        <p:spPr>
          <a:xfrm>
            <a:off x="479070" y="212013"/>
            <a:ext cx="10800000" cy="676312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2726792" y="1068451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2542409" y="2833991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</a:t>
            </a:r>
            <a:r>
              <a:rPr lang="ja-JP" altLang="en-US" sz="4000" dirty="0"/>
              <a:t>青</a:t>
            </a:r>
            <a:r>
              <a:rPr kumimoji="1" lang="ja-JP" altLang="en-US" sz="4000" dirty="0"/>
              <a:t>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659231" y="3660380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2393002" y="3552658"/>
            <a:ext cx="4291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10÷</a:t>
            </a:r>
            <a:r>
              <a:rPr kumimoji="1" lang="ja-JP" altLang="en-US" sz="6000" b="1" dirty="0"/>
              <a:t>２＝</a:t>
            </a:r>
            <a:r>
              <a:rPr kumimoji="1" lang="en-US" altLang="ja-JP" sz="6000" b="1" dirty="0"/>
              <a:t>5</a:t>
            </a:r>
            <a:endParaRPr kumimoji="1" lang="ja-JP" altLang="en-US" sz="4000" b="1" dirty="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F4BD73F-D803-4250-85AE-69B82FFDBB9B}"/>
              </a:ext>
            </a:extLst>
          </p:cNvPr>
          <p:cNvSpPr txBox="1"/>
          <p:nvPr/>
        </p:nvSpPr>
        <p:spPr>
          <a:xfrm>
            <a:off x="5137020" y="181789"/>
            <a:ext cx="246607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青</a:t>
            </a:r>
            <a:r>
              <a:rPr lang="en-US" altLang="ja-JP" sz="4400" b="1" dirty="0"/>
              <a:t>10</a:t>
            </a:r>
            <a:r>
              <a:rPr lang="ja-JP" altLang="en-US" sz="4400" b="1" dirty="0"/>
              <a:t>ｍ</a:t>
            </a:r>
            <a:endParaRPr kumimoji="1" lang="en-US" altLang="ja-JP" sz="4400" b="1" dirty="0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F23285AF-DEAD-4C0A-9DD5-8442DAB72071}"/>
              </a:ext>
            </a:extLst>
          </p:cNvPr>
          <p:cNvSpPr txBox="1"/>
          <p:nvPr/>
        </p:nvSpPr>
        <p:spPr>
          <a:xfrm>
            <a:off x="761630" y="1018988"/>
            <a:ext cx="16369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b="1" dirty="0"/>
              <a:t>白</a:t>
            </a:r>
            <a:r>
              <a:rPr kumimoji="1" lang="en-US" altLang="ja-JP" sz="4400" b="1" dirty="0"/>
              <a:t>2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94E6750-729B-4B02-960C-59B921AAEA0A}"/>
              </a:ext>
            </a:extLst>
          </p:cNvPr>
          <p:cNvSpPr txBox="1"/>
          <p:nvPr/>
        </p:nvSpPr>
        <p:spPr>
          <a:xfrm>
            <a:off x="2347072" y="4314406"/>
            <a:ext cx="1330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青は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BA34DB2C-555A-417B-A456-664AC3AA0963}"/>
              </a:ext>
            </a:extLst>
          </p:cNvPr>
          <p:cNvSpPr txBox="1"/>
          <p:nvPr/>
        </p:nvSpPr>
        <p:spPr>
          <a:xfrm>
            <a:off x="5993370" y="5487571"/>
            <a:ext cx="404703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000" b="1" dirty="0"/>
              <a:t>答え　</a:t>
            </a:r>
            <a:r>
              <a:rPr kumimoji="1" lang="en-US" altLang="ja-JP" sz="6000" b="1" dirty="0"/>
              <a:t>5</a:t>
            </a:r>
            <a:r>
              <a:rPr kumimoji="1" lang="ja-JP" altLang="en-US" sz="6000" b="1" dirty="0"/>
              <a:t>倍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95D4A9C2-EC85-4096-8A83-0C9D00E39589}"/>
              </a:ext>
            </a:extLst>
          </p:cNvPr>
          <p:cNvSpPr/>
          <p:nvPr/>
        </p:nvSpPr>
        <p:spPr>
          <a:xfrm>
            <a:off x="5526612" y="2825684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84D42D1-81C6-4E96-8FE7-159F60F82D0F}"/>
              </a:ext>
            </a:extLst>
          </p:cNvPr>
          <p:cNvSpPr txBox="1"/>
          <p:nvPr/>
        </p:nvSpPr>
        <p:spPr>
          <a:xfrm>
            <a:off x="4025541" y="4314406"/>
            <a:ext cx="13302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白の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B9ED864-4799-40DD-9BED-4F79365F61C3}"/>
              </a:ext>
            </a:extLst>
          </p:cNvPr>
          <p:cNvSpPr txBox="1"/>
          <p:nvPr/>
        </p:nvSpPr>
        <p:spPr>
          <a:xfrm>
            <a:off x="5879593" y="4314406"/>
            <a:ext cx="7990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717C1B-E7C4-43EB-AE29-B761316D4E03}"/>
              </a:ext>
            </a:extLst>
          </p:cNvPr>
          <p:cNvSpPr txBox="1"/>
          <p:nvPr/>
        </p:nvSpPr>
        <p:spPr>
          <a:xfrm>
            <a:off x="479070" y="1979647"/>
            <a:ext cx="11394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どちらを</a:t>
            </a:r>
            <a:r>
              <a:rPr kumimoji="1" lang="ja-JP" altLang="en-US" sz="4000" b="1" dirty="0"/>
              <a:t>もと（１）</a:t>
            </a:r>
            <a:r>
              <a:rPr kumimoji="1" lang="ja-JP" altLang="en-US" sz="4000" dirty="0"/>
              <a:t>としてくらべているのかな</a:t>
            </a:r>
          </a:p>
        </p:txBody>
      </p:sp>
    </p:spTree>
    <p:extLst>
      <p:ext uri="{BB962C8B-B14F-4D97-AF65-F5344CB8AC3E}">
        <p14:creationId xmlns:p14="http://schemas.microsoft.com/office/powerpoint/2010/main" val="417440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/>
      <p:bldP spid="14" grpId="0"/>
      <p:bldP spid="15" grpId="0"/>
      <p:bldP spid="16" grpId="0"/>
      <p:bldP spid="26" grpId="0"/>
      <p:bldP spid="27" grpId="0"/>
      <p:bldP spid="28" grpId="0"/>
      <p:bldP spid="13" grpId="0"/>
      <p:bldP spid="17" grpId="0" animBg="1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2527330" y="33873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8C3F22-72B4-47B5-B845-693E8ADA5F38}"/>
              </a:ext>
            </a:extLst>
          </p:cNvPr>
          <p:cNvSpPr/>
          <p:nvPr/>
        </p:nvSpPr>
        <p:spPr>
          <a:xfrm>
            <a:off x="244992" y="211969"/>
            <a:ext cx="2160000" cy="6763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966D49-C3DC-447A-B0F2-9FCEE57029AD}"/>
              </a:ext>
            </a:extLst>
          </p:cNvPr>
          <p:cNvSpPr/>
          <p:nvPr/>
        </p:nvSpPr>
        <p:spPr>
          <a:xfrm>
            <a:off x="244992" y="1146321"/>
            <a:ext cx="4320000" cy="67631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4619282" y="1153400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CDF98C-DA66-407C-BA0D-6C00A7FF95B0}"/>
              </a:ext>
            </a:extLst>
          </p:cNvPr>
          <p:cNvSpPr txBox="1"/>
          <p:nvPr/>
        </p:nvSpPr>
        <p:spPr>
          <a:xfrm>
            <a:off x="556402" y="1933495"/>
            <a:ext cx="11394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どちらを</a:t>
            </a:r>
            <a:r>
              <a:rPr kumimoji="1" lang="ja-JP" altLang="en-US" sz="4000" b="1" dirty="0"/>
              <a:t>もと（１）</a:t>
            </a:r>
            <a:r>
              <a:rPr kumimoji="1" lang="ja-JP" altLang="en-US" sz="4000" dirty="0"/>
              <a:t>としてくらべているのかな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2404992" y="2602739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赤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712166" y="4587694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3008777" y="4587694"/>
            <a:ext cx="26109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6000" b="1" dirty="0"/>
              <a:t>2÷4</a:t>
            </a:r>
            <a:r>
              <a:rPr kumimoji="1" lang="ja-JP" altLang="en-US" sz="6000" b="1" dirty="0"/>
              <a:t>＝</a:t>
            </a:r>
            <a:r>
              <a:rPr kumimoji="1" lang="ja-JP" altLang="en-US" sz="4000" b="1" dirty="0"/>
              <a:t>　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FE927480-1CA7-4035-93C4-A02D29A867A4}"/>
              </a:ext>
            </a:extLst>
          </p:cNvPr>
          <p:cNvSpPr txBox="1"/>
          <p:nvPr/>
        </p:nvSpPr>
        <p:spPr>
          <a:xfrm>
            <a:off x="1981914" y="1122161"/>
            <a:ext cx="21499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赤</a:t>
            </a:r>
            <a:r>
              <a:rPr kumimoji="1" lang="en-US" altLang="ja-JP" sz="4400" b="1" dirty="0"/>
              <a:t>4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75AFCC4-6BB8-42BD-A4D4-D1DD7FF1AB80}"/>
              </a:ext>
            </a:extLst>
          </p:cNvPr>
          <p:cNvSpPr txBox="1"/>
          <p:nvPr/>
        </p:nvSpPr>
        <p:spPr>
          <a:xfrm>
            <a:off x="556402" y="192776"/>
            <a:ext cx="16248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白</a:t>
            </a:r>
            <a:r>
              <a:rPr kumimoji="1" lang="en-US" altLang="ja-JP" sz="4400" b="1" dirty="0"/>
              <a:t>2</a:t>
            </a:r>
            <a:r>
              <a:rPr kumimoji="1" lang="ja-JP" altLang="en-US" sz="4400" b="1" dirty="0"/>
              <a:t>ｍ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EB3218A-3E86-4341-8542-0295E5BD8AF2}"/>
              </a:ext>
            </a:extLst>
          </p:cNvPr>
          <p:cNvSpPr txBox="1"/>
          <p:nvPr/>
        </p:nvSpPr>
        <p:spPr>
          <a:xfrm>
            <a:off x="2527330" y="5457433"/>
            <a:ext cx="1206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白</a:t>
            </a:r>
            <a:r>
              <a:rPr kumimoji="1" lang="ja-JP" altLang="en-US" sz="4000" b="1" dirty="0"/>
              <a:t>は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B02E7B6-D2E4-4CAE-A12A-E104DC062958}"/>
              </a:ext>
            </a:extLst>
          </p:cNvPr>
          <p:cNvSpPr txBox="1"/>
          <p:nvPr/>
        </p:nvSpPr>
        <p:spPr>
          <a:xfrm>
            <a:off x="395463" y="3806871"/>
            <a:ext cx="3918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400" b="1" dirty="0"/>
              <a:t>白は赤の何倍</a:t>
            </a: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9606F4E4-AE53-4FA0-B144-289FD805B208}"/>
              </a:ext>
            </a:extLst>
          </p:cNvPr>
          <p:cNvSpPr/>
          <p:nvPr/>
        </p:nvSpPr>
        <p:spPr>
          <a:xfrm>
            <a:off x="4408550" y="2573683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0083F3A-0A73-471C-94E9-039DC75D3A1C}"/>
              </a:ext>
            </a:extLst>
          </p:cNvPr>
          <p:cNvSpPr txBox="1"/>
          <p:nvPr/>
        </p:nvSpPr>
        <p:spPr>
          <a:xfrm>
            <a:off x="4131902" y="5412793"/>
            <a:ext cx="1487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赤の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4F055DD-4BC0-4393-8E61-4943C19F1E5E}"/>
              </a:ext>
            </a:extLst>
          </p:cNvPr>
          <p:cNvSpPr txBox="1"/>
          <p:nvPr/>
        </p:nvSpPr>
        <p:spPr>
          <a:xfrm>
            <a:off x="5497792" y="5469353"/>
            <a:ext cx="1511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　</a:t>
            </a:r>
            <a:r>
              <a:rPr kumimoji="1" lang="ja-JP" altLang="en-US" sz="4000" b="1" dirty="0"/>
              <a:t>倍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365D563-DB79-40CA-8861-92920FB99244}"/>
              </a:ext>
            </a:extLst>
          </p:cNvPr>
          <p:cNvSpPr txBox="1"/>
          <p:nvPr/>
        </p:nvSpPr>
        <p:spPr>
          <a:xfrm>
            <a:off x="7707126" y="5457433"/>
            <a:ext cx="445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/>
              <a:t>答え　（倍）</a:t>
            </a:r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39313A95-91A1-4C59-B9AB-8EAA881B2667}"/>
              </a:ext>
            </a:extLst>
          </p:cNvPr>
          <p:cNvGrpSpPr/>
          <p:nvPr/>
        </p:nvGrpSpPr>
        <p:grpSpPr>
          <a:xfrm>
            <a:off x="5458140" y="4306052"/>
            <a:ext cx="539688" cy="1624966"/>
            <a:chOff x="5740579" y="125495"/>
            <a:chExt cx="539688" cy="1624966"/>
          </a:xfrm>
        </p:grpSpPr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C20EED7D-2AE3-47A9-8F12-C882FF77E81B}"/>
                </a:ext>
              </a:extLst>
            </p:cNvPr>
            <p:cNvSpPr txBox="1"/>
            <p:nvPr/>
          </p:nvSpPr>
          <p:spPr>
            <a:xfrm>
              <a:off x="5740579" y="125495"/>
              <a:ext cx="35187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lang="ja-JP" altLang="en-US" sz="5400" dirty="0"/>
            </a:p>
          </p:txBody>
        </p: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174A8A1F-63A6-4E4D-B88E-C8F203319E1B}"/>
                </a:ext>
              </a:extLst>
            </p:cNvPr>
            <p:cNvSpPr txBox="1"/>
            <p:nvPr/>
          </p:nvSpPr>
          <p:spPr>
            <a:xfrm>
              <a:off x="5750039" y="827131"/>
              <a:ext cx="35187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5400" b="1" dirty="0"/>
                <a:t>2</a:t>
              </a:r>
              <a:endParaRPr lang="ja-JP" altLang="en-US" sz="5400" dirty="0"/>
            </a:p>
          </p:txBody>
        </p:sp>
        <p:cxnSp>
          <p:nvCxnSpPr>
            <p:cNvPr id="24" name="直線コネクタ 23">
              <a:extLst>
                <a:ext uri="{FF2B5EF4-FFF2-40B4-BE49-F238E27FC236}">
                  <a16:creationId xmlns:a16="http://schemas.microsoft.com/office/drawing/2014/main" id="{C0586DA3-527B-444B-82C9-101B56FC5306}"/>
                </a:ext>
              </a:extLst>
            </p:cNvPr>
            <p:cNvCxnSpPr>
              <a:cxnSpLocks/>
            </p:cNvCxnSpPr>
            <p:nvPr/>
          </p:nvCxnSpPr>
          <p:spPr>
            <a:xfrm>
              <a:off x="5744121" y="862643"/>
              <a:ext cx="53614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19FCB49F-8795-445B-B1A9-394BAAA8844A}"/>
              </a:ext>
            </a:extLst>
          </p:cNvPr>
          <p:cNvGrpSpPr/>
          <p:nvPr/>
        </p:nvGrpSpPr>
        <p:grpSpPr>
          <a:xfrm>
            <a:off x="9394826" y="5118535"/>
            <a:ext cx="539688" cy="1624966"/>
            <a:chOff x="5740579" y="125495"/>
            <a:chExt cx="539688" cy="1624966"/>
          </a:xfrm>
        </p:grpSpPr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F83F2553-9D63-4D58-8D48-D3239AEB704F}"/>
                </a:ext>
              </a:extLst>
            </p:cNvPr>
            <p:cNvSpPr txBox="1"/>
            <p:nvPr/>
          </p:nvSpPr>
          <p:spPr>
            <a:xfrm>
              <a:off x="5740579" y="125495"/>
              <a:ext cx="35187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5400" b="1" dirty="0"/>
                <a:t>1</a:t>
              </a:r>
              <a:endParaRPr lang="ja-JP" altLang="en-US" sz="5400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3882D2BC-18E3-434E-B728-5B4CEBE0483D}"/>
                </a:ext>
              </a:extLst>
            </p:cNvPr>
            <p:cNvSpPr txBox="1"/>
            <p:nvPr/>
          </p:nvSpPr>
          <p:spPr>
            <a:xfrm>
              <a:off x="5750039" y="827131"/>
              <a:ext cx="351879" cy="9233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en-US" altLang="ja-JP" sz="5400" b="1" dirty="0"/>
                <a:t>2</a:t>
              </a:r>
              <a:endParaRPr lang="ja-JP" altLang="en-US" sz="5400" dirty="0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6D8A881-63F3-4263-9DBF-043F597CB154}"/>
                </a:ext>
              </a:extLst>
            </p:cNvPr>
            <p:cNvCxnSpPr>
              <a:cxnSpLocks/>
            </p:cNvCxnSpPr>
            <p:nvPr/>
          </p:nvCxnSpPr>
          <p:spPr>
            <a:xfrm>
              <a:off x="5744121" y="862643"/>
              <a:ext cx="53614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6327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/>
      <p:bldP spid="13" grpId="0"/>
      <p:bldP spid="14" grpId="0"/>
      <p:bldP spid="15" grpId="0"/>
      <p:bldP spid="26" grpId="0"/>
      <p:bldP spid="27" grpId="0"/>
      <p:bldP spid="30" grpId="0"/>
      <p:bldP spid="17" grpId="0"/>
      <p:bldP spid="2" grpId="0" animBg="1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D398526-F85D-44FF-893E-3F1BF1DDDD7C}"/>
              </a:ext>
            </a:extLst>
          </p:cNvPr>
          <p:cNvSpPr txBox="1"/>
          <p:nvPr/>
        </p:nvSpPr>
        <p:spPr>
          <a:xfrm>
            <a:off x="2881315" y="456088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は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58C3F22-72B4-47B5-B845-693E8ADA5F38}"/>
              </a:ext>
            </a:extLst>
          </p:cNvPr>
          <p:cNvSpPr/>
          <p:nvPr/>
        </p:nvSpPr>
        <p:spPr>
          <a:xfrm>
            <a:off x="138574" y="371615"/>
            <a:ext cx="2160000" cy="6763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8966D49-C3DC-447A-B0F2-9FCEE57029AD}"/>
              </a:ext>
            </a:extLst>
          </p:cNvPr>
          <p:cNvSpPr/>
          <p:nvPr/>
        </p:nvSpPr>
        <p:spPr>
          <a:xfrm>
            <a:off x="138574" y="1227021"/>
            <a:ext cx="10800000" cy="676312"/>
          </a:xfrm>
          <a:prstGeom prst="rect">
            <a:avLst/>
          </a:prstGeom>
          <a:solidFill>
            <a:srgbClr val="00B0F0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6E0BB06-7134-4C09-9A4F-7DB9D2D3BE3C}"/>
              </a:ext>
            </a:extLst>
          </p:cNvPr>
          <p:cNvSpPr txBox="1"/>
          <p:nvPr/>
        </p:nvSpPr>
        <p:spPr>
          <a:xfrm>
            <a:off x="10468451" y="1282982"/>
            <a:ext cx="17235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の何倍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76C1F9E7-9ED3-4CC5-9FF9-677470B29635}"/>
              </a:ext>
            </a:extLst>
          </p:cNvPr>
          <p:cNvSpPr txBox="1"/>
          <p:nvPr/>
        </p:nvSpPr>
        <p:spPr>
          <a:xfrm>
            <a:off x="2573388" y="2896263"/>
            <a:ext cx="69019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もと</a:t>
            </a:r>
            <a:r>
              <a:rPr kumimoji="1" lang="ja-JP" altLang="en-US" sz="4000" dirty="0"/>
              <a:t>は　青　白　どっち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15CD54C2-D4FF-46B7-A8DE-99F64F831AB1}"/>
              </a:ext>
            </a:extLst>
          </p:cNvPr>
          <p:cNvSpPr txBox="1"/>
          <p:nvPr/>
        </p:nvSpPr>
        <p:spPr>
          <a:xfrm>
            <a:off x="1647991" y="3969143"/>
            <a:ext cx="10373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式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BE66022C-3618-48EB-8151-1A0823F08DF0}"/>
              </a:ext>
            </a:extLst>
          </p:cNvPr>
          <p:cNvSpPr txBox="1"/>
          <p:nvPr/>
        </p:nvSpPr>
        <p:spPr>
          <a:xfrm>
            <a:off x="2871890" y="4041237"/>
            <a:ext cx="30537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 dirty="0"/>
              <a:t>2 ÷ 10</a:t>
            </a:r>
            <a:r>
              <a:rPr kumimoji="1" lang="ja-JP" altLang="en-US" sz="4800" b="1" dirty="0"/>
              <a:t>＝　　　　　　　</a:t>
            </a:r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333DD6A1-DE02-4C58-89A5-90AC4E68545F}"/>
              </a:ext>
            </a:extLst>
          </p:cNvPr>
          <p:cNvGrpSpPr/>
          <p:nvPr/>
        </p:nvGrpSpPr>
        <p:grpSpPr>
          <a:xfrm>
            <a:off x="6726716" y="3940325"/>
            <a:ext cx="630715" cy="1099121"/>
            <a:chOff x="4835602" y="5907895"/>
            <a:chExt cx="630715" cy="1099121"/>
          </a:xfrm>
        </p:grpSpPr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F452E636-0813-44CA-917C-92D55FD67BBB}"/>
                </a:ext>
              </a:extLst>
            </p:cNvPr>
            <p:cNvSpPr txBox="1"/>
            <p:nvPr/>
          </p:nvSpPr>
          <p:spPr>
            <a:xfrm>
              <a:off x="4896724" y="636068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5</a:t>
              </a:r>
              <a:endParaRPr kumimoji="1" lang="ja-JP" altLang="en-US" sz="3600" b="1" dirty="0"/>
            </a:p>
          </p:txBody>
        </p: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20480477-61A0-4ADC-AD9F-953746C546CF}"/>
                </a:ext>
              </a:extLst>
            </p:cNvPr>
            <p:cNvSpPr txBox="1"/>
            <p:nvPr/>
          </p:nvSpPr>
          <p:spPr>
            <a:xfrm>
              <a:off x="4890127" y="590789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1</a:t>
              </a:r>
              <a:endParaRPr kumimoji="1" lang="ja-JP" altLang="en-US" sz="3600" b="1" dirty="0"/>
            </a:p>
          </p:txBody>
        </p:sp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B7EF940D-6C4D-427C-AE1F-9607D2863E1E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5791645A-FF98-43D2-915D-BA00F8DF4F6E}"/>
              </a:ext>
            </a:extLst>
          </p:cNvPr>
          <p:cNvGrpSpPr/>
          <p:nvPr/>
        </p:nvGrpSpPr>
        <p:grpSpPr>
          <a:xfrm>
            <a:off x="5521859" y="3891985"/>
            <a:ext cx="713657" cy="1129499"/>
            <a:chOff x="4782424" y="5907895"/>
            <a:chExt cx="713657" cy="1129499"/>
          </a:xfrm>
        </p:grpSpPr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E0D1A5D8-91E9-4C39-B420-9CDB040C0DF6}"/>
                </a:ext>
              </a:extLst>
            </p:cNvPr>
            <p:cNvSpPr txBox="1"/>
            <p:nvPr/>
          </p:nvSpPr>
          <p:spPr>
            <a:xfrm>
              <a:off x="4782424" y="6391063"/>
              <a:ext cx="7136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10</a:t>
              </a:r>
              <a:endParaRPr kumimoji="1" lang="ja-JP" altLang="en-US" sz="3600" b="1" dirty="0"/>
            </a:p>
          </p:txBody>
        </p: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DA37D545-C0D0-45D6-AEB7-29E52B6F8A80}"/>
                </a:ext>
              </a:extLst>
            </p:cNvPr>
            <p:cNvSpPr txBox="1"/>
            <p:nvPr/>
          </p:nvSpPr>
          <p:spPr>
            <a:xfrm>
              <a:off x="4890127" y="590789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2</a:t>
              </a:r>
              <a:endParaRPr kumimoji="1" lang="ja-JP" altLang="en-US" sz="3600" b="1" dirty="0"/>
            </a:p>
          </p:txBody>
        </p: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2AAC557D-207B-4CDA-8946-D6B70A2E1149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172DAFE-EA4E-48E2-AC23-8F32005EC0D1}"/>
              </a:ext>
            </a:extLst>
          </p:cNvPr>
          <p:cNvSpPr txBox="1"/>
          <p:nvPr/>
        </p:nvSpPr>
        <p:spPr>
          <a:xfrm>
            <a:off x="6101158" y="4085976"/>
            <a:ext cx="8002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dirty="0"/>
              <a:t>＝</a:t>
            </a:r>
          </a:p>
        </p:txBody>
      </p:sp>
      <p:grpSp>
        <p:nvGrpSpPr>
          <p:cNvPr id="33" name="グループ化 32">
            <a:extLst>
              <a:ext uri="{FF2B5EF4-FFF2-40B4-BE49-F238E27FC236}">
                <a16:creationId xmlns:a16="http://schemas.microsoft.com/office/drawing/2014/main" id="{76757431-9894-48EC-89EA-B3C8F6C0E2B2}"/>
              </a:ext>
            </a:extLst>
          </p:cNvPr>
          <p:cNvGrpSpPr/>
          <p:nvPr/>
        </p:nvGrpSpPr>
        <p:grpSpPr>
          <a:xfrm>
            <a:off x="9771436" y="5484922"/>
            <a:ext cx="630715" cy="1099121"/>
            <a:chOff x="4835602" y="5907895"/>
            <a:chExt cx="630715" cy="1099121"/>
          </a:xfrm>
        </p:grpSpPr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8567840A-40F3-46AC-89AB-F0C605A5285C}"/>
                </a:ext>
              </a:extLst>
            </p:cNvPr>
            <p:cNvSpPr txBox="1"/>
            <p:nvPr/>
          </p:nvSpPr>
          <p:spPr>
            <a:xfrm>
              <a:off x="4896724" y="636068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5</a:t>
              </a:r>
              <a:endParaRPr kumimoji="1" lang="ja-JP" altLang="en-US" sz="3600" b="1" dirty="0"/>
            </a:p>
          </p:txBody>
        </p:sp>
        <p:sp>
          <p:nvSpPr>
            <p:cNvPr id="35" name="テキスト ボックス 34">
              <a:extLst>
                <a:ext uri="{FF2B5EF4-FFF2-40B4-BE49-F238E27FC236}">
                  <a16:creationId xmlns:a16="http://schemas.microsoft.com/office/drawing/2014/main" id="{7E92E638-BC33-4E72-AD74-587FEAF0ABDD}"/>
                </a:ext>
              </a:extLst>
            </p:cNvPr>
            <p:cNvSpPr txBox="1"/>
            <p:nvPr/>
          </p:nvSpPr>
          <p:spPr>
            <a:xfrm>
              <a:off x="4890127" y="5907895"/>
              <a:ext cx="44916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3600" b="1" dirty="0"/>
                <a:t>1</a:t>
              </a:r>
              <a:endParaRPr kumimoji="1" lang="ja-JP" altLang="en-US" sz="3600" b="1" dirty="0"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E53282F4-F812-4D39-ADBF-6EE501B0A031}"/>
                </a:ext>
              </a:extLst>
            </p:cNvPr>
            <p:cNvCxnSpPr/>
            <p:nvPr/>
          </p:nvCxnSpPr>
          <p:spPr>
            <a:xfrm>
              <a:off x="4835602" y="6426879"/>
              <a:ext cx="630715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7" name="楕円 36">
            <a:extLst>
              <a:ext uri="{FF2B5EF4-FFF2-40B4-BE49-F238E27FC236}">
                <a16:creationId xmlns:a16="http://schemas.microsoft.com/office/drawing/2014/main" id="{E29A23D6-BB20-4511-9649-25CF97C076A6}"/>
              </a:ext>
            </a:extLst>
          </p:cNvPr>
          <p:cNvSpPr/>
          <p:nvPr/>
        </p:nvSpPr>
        <p:spPr>
          <a:xfrm>
            <a:off x="4587992" y="2853314"/>
            <a:ext cx="820391" cy="707886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C51A2ACA-8F82-4C64-BEB0-95BCC0923493}"/>
              </a:ext>
            </a:extLst>
          </p:cNvPr>
          <p:cNvSpPr txBox="1"/>
          <p:nvPr/>
        </p:nvSpPr>
        <p:spPr>
          <a:xfrm>
            <a:off x="772196" y="383809"/>
            <a:ext cx="1046289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4000" b="1" dirty="0"/>
              <a:t>2</a:t>
            </a:r>
            <a:r>
              <a:rPr kumimoji="1" lang="ja-JP" altLang="en-US" sz="4000" b="1" dirty="0"/>
              <a:t>ｍ</a:t>
            </a:r>
            <a:endParaRPr lang="ja-JP" altLang="en-US" sz="4000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C26BE08-F8FB-4C5E-8372-31AE7F49F6C1}"/>
              </a:ext>
            </a:extLst>
          </p:cNvPr>
          <p:cNvSpPr txBox="1"/>
          <p:nvPr/>
        </p:nvSpPr>
        <p:spPr>
          <a:xfrm>
            <a:off x="4427417" y="1200146"/>
            <a:ext cx="166858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4000" b="1" dirty="0"/>
              <a:t>10</a:t>
            </a:r>
            <a:r>
              <a:rPr kumimoji="1" lang="ja-JP" altLang="en-US" sz="4000" b="1" dirty="0"/>
              <a:t>ｍ</a:t>
            </a:r>
            <a:endParaRPr lang="ja-JP" altLang="en-US" sz="4000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C7A58ADE-5D2A-44F2-8C2B-B3179A38D0DE}"/>
              </a:ext>
            </a:extLst>
          </p:cNvPr>
          <p:cNvSpPr txBox="1"/>
          <p:nvPr/>
        </p:nvSpPr>
        <p:spPr>
          <a:xfrm>
            <a:off x="488611" y="2033817"/>
            <a:ext cx="113942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どちらを</a:t>
            </a:r>
            <a:r>
              <a:rPr kumimoji="1" lang="ja-JP" altLang="en-US" sz="4000" b="1" dirty="0"/>
              <a:t>もと（１）</a:t>
            </a:r>
            <a:r>
              <a:rPr kumimoji="1" lang="ja-JP" altLang="en-US" sz="4000" dirty="0"/>
              <a:t>としてくらべているのかな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F0A4BB29-71CE-4057-9683-EAE00BC663FE}"/>
              </a:ext>
            </a:extLst>
          </p:cNvPr>
          <p:cNvSpPr txBox="1"/>
          <p:nvPr/>
        </p:nvSpPr>
        <p:spPr>
          <a:xfrm>
            <a:off x="6781241" y="5680540"/>
            <a:ext cx="52728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dirty="0"/>
              <a:t>　白は青の　　（倍）　　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0CBAA247-9480-4D00-AD45-315FBA6972F0}"/>
              </a:ext>
            </a:extLst>
          </p:cNvPr>
          <p:cNvSpPr txBox="1"/>
          <p:nvPr/>
        </p:nvSpPr>
        <p:spPr>
          <a:xfrm>
            <a:off x="2601315" y="4612524"/>
            <a:ext cx="12069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白</a:t>
            </a:r>
            <a:r>
              <a:rPr kumimoji="1" lang="ja-JP" altLang="en-US" sz="4000" b="1" dirty="0"/>
              <a:t>は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7BDCC4A-A787-4EE6-A846-22E3A12915D0}"/>
              </a:ext>
            </a:extLst>
          </p:cNvPr>
          <p:cNvSpPr txBox="1"/>
          <p:nvPr/>
        </p:nvSpPr>
        <p:spPr>
          <a:xfrm>
            <a:off x="4168065" y="4626290"/>
            <a:ext cx="1487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青</a:t>
            </a:r>
            <a:r>
              <a:rPr kumimoji="1" lang="ja-JP" altLang="en-US" sz="4000" b="1" dirty="0"/>
              <a:t>の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A478EA7-7D13-4081-954E-C5DDCDA3F356}"/>
              </a:ext>
            </a:extLst>
          </p:cNvPr>
          <p:cNvSpPr txBox="1"/>
          <p:nvPr/>
        </p:nvSpPr>
        <p:spPr>
          <a:xfrm>
            <a:off x="6683716" y="4556879"/>
            <a:ext cx="1511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b="1" dirty="0"/>
              <a:t>　</a:t>
            </a:r>
            <a:r>
              <a:rPr kumimoji="1" lang="ja-JP" altLang="en-US" sz="4000" b="1" dirty="0"/>
              <a:t>倍</a:t>
            </a:r>
          </a:p>
        </p:txBody>
      </p:sp>
    </p:spTree>
    <p:extLst>
      <p:ext uri="{BB962C8B-B14F-4D97-AF65-F5344CB8AC3E}">
        <p14:creationId xmlns:p14="http://schemas.microsoft.com/office/powerpoint/2010/main" val="264177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11" grpId="0" animBg="1"/>
      <p:bldP spid="12" grpId="0"/>
      <p:bldP spid="14" grpId="0"/>
      <p:bldP spid="15" grpId="0"/>
      <p:bldP spid="16" grpId="0"/>
      <p:bldP spid="32" grpId="0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217</Words>
  <Application>Microsoft Office PowerPoint</Application>
  <PresentationFormat>ワイド画面</PresentationFormat>
  <Paragraphs>70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9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 S</dc:creator>
  <cp:lastModifiedBy>T S</cp:lastModifiedBy>
  <cp:revision>33</cp:revision>
  <dcterms:created xsi:type="dcterms:W3CDTF">2021-06-23T08:33:48Z</dcterms:created>
  <dcterms:modified xsi:type="dcterms:W3CDTF">2021-07-15T08:08:40Z</dcterms:modified>
</cp:coreProperties>
</file>